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60" r:id="rId4"/>
    <p:sldId id="262" r:id="rId5"/>
    <p:sldId id="264" r:id="rId6"/>
  </p:sldIdLst>
  <p:sldSz cx="13817600" cy="7772400"/>
  <p:notesSz cx="6858000" cy="9144000"/>
  <p:embeddedFontLst>
    <p:embeddedFont>
      <p:font typeface="Lato" panose="020B0604020202020204" charset="0"/>
      <p:regular r:id="rId8"/>
      <p:bold r:id="rId9"/>
      <p:italic r:id="rId10"/>
      <p:boldItalic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</p:embeddedFontLst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675" autoAdjust="0"/>
  </p:normalViewPr>
  <p:slideViewPr>
    <p:cSldViewPr snapToGrid="0">
      <p:cViewPr>
        <p:scale>
          <a:sx n="66" d="100"/>
          <a:sy n="66" d="100"/>
        </p:scale>
        <p:origin x="1938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g>
</file>

<file path=ppt/media/image2.png>
</file>

<file path=ppt/media/image3.pn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6158910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6629360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really stuck with us was the statement “there are more interesting things about me than my disease”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Well we want to make it easier to manage your disease so that you can focus and continue developing the things that are unique about yourself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made it easy to find people and events by implementing Google Maps and adding filters to select information most pertinent to you at the moment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Through reminders, community badges, and facilitating appointment making, we empower our users to continuously make healthy choices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we enabled these young adults to take charge of their life by simplifying the means by which they connect to their community of peers and medical professionals 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Shape 9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72439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699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288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ctrTitle"/>
          </p:nvPr>
        </p:nvSpPr>
        <p:spPr>
          <a:xfrm>
            <a:off x="1727200" y="1272011"/>
            <a:ext cx="10363200" cy="270594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ubTitle" idx="1"/>
          </p:nvPr>
        </p:nvSpPr>
        <p:spPr>
          <a:xfrm>
            <a:off x="1727200" y="4082310"/>
            <a:ext cx="10363200" cy="18765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lnSpc>
                <a:spcPct val="90000"/>
              </a:lnSpc>
              <a:spcBef>
                <a:spcPts val="1133"/>
              </a:spcBef>
              <a:buClr>
                <a:schemeClr val="dk1"/>
              </a:buClr>
              <a:buFont typeface="Arial"/>
              <a:buNone/>
              <a:defRPr sz="272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8145" marR="0" indent="-10145" algn="ctr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None/>
              <a:defRPr sz="2267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36290" marR="0" indent="-7590" algn="ctr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None/>
              <a:defRPr sz="204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554434" marR="0" indent="-5033" algn="ctr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None/>
              <a:defRPr sz="1812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72578" marR="0" indent="-2478" algn="ctr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None/>
              <a:defRPr sz="1812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90724" marR="0" indent="-12624" algn="ctr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None/>
              <a:defRPr sz="1812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108869" marR="0" indent="-10068" algn="ctr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None/>
              <a:defRPr sz="1812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27013" marR="0" indent="-7513" algn="ctr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None/>
              <a:defRPr sz="1812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45157" marR="0" indent="-4957" algn="ctr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None/>
              <a:defRPr sz="1812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dt" idx="10"/>
          </p:nvPr>
        </p:nvSpPr>
        <p:spPr>
          <a:xfrm>
            <a:off x="94995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ftr" idx="11"/>
          </p:nvPr>
        </p:nvSpPr>
        <p:spPr>
          <a:xfrm>
            <a:off x="4577080" y="7203864"/>
            <a:ext cx="466343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975867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6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 rot="5400000">
            <a:off x="8084554" y="2217473"/>
            <a:ext cx="6586750" cy="297941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98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 rot="5400000">
            <a:off x="2039355" y="-675586"/>
            <a:ext cx="6586750" cy="87655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9072" indent="-57586" algn="l" rtl="0">
              <a:lnSpc>
                <a:spcPct val="90000"/>
              </a:lnSpc>
              <a:spcBef>
                <a:spcPts val="1133"/>
              </a:spcBef>
              <a:buClr>
                <a:schemeClr val="dk1"/>
              </a:buClr>
              <a:buFont typeface="Arial"/>
              <a:buChar char="•"/>
              <a:defRPr sz="317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77217" indent="-9649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72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95362" indent="-12270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2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13507" indent="-13456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31651" indent="-132011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849796" indent="-14215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367941" indent="-139600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86086" indent="-137045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404230" indent="-134489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dt" idx="10"/>
          </p:nvPr>
        </p:nvSpPr>
        <p:spPr>
          <a:xfrm>
            <a:off x="94995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ftr" idx="11"/>
          </p:nvPr>
        </p:nvSpPr>
        <p:spPr>
          <a:xfrm>
            <a:off x="4577080" y="7203864"/>
            <a:ext cx="466343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975867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6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949959" y="413808"/>
            <a:ext cx="1191767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98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949959" y="2069041"/>
            <a:ext cx="11917679" cy="493151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9072" indent="-57586" algn="l" rtl="0">
              <a:lnSpc>
                <a:spcPct val="90000"/>
              </a:lnSpc>
              <a:spcBef>
                <a:spcPts val="1133"/>
              </a:spcBef>
              <a:buClr>
                <a:schemeClr val="dk1"/>
              </a:buClr>
              <a:buFont typeface="Arial"/>
              <a:buChar char="•"/>
              <a:defRPr sz="317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77217" indent="-9649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72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95362" indent="-12270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2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13507" indent="-13456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31651" indent="-132011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849796" indent="-14215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367941" indent="-139600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86086" indent="-137045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404230" indent="-134489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dt" idx="10"/>
          </p:nvPr>
        </p:nvSpPr>
        <p:spPr>
          <a:xfrm>
            <a:off x="94995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ftr" idx="11"/>
          </p:nvPr>
        </p:nvSpPr>
        <p:spPr>
          <a:xfrm>
            <a:off x="4577080" y="7203864"/>
            <a:ext cx="466343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975867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6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42762" y="1937703"/>
            <a:ext cx="11917679" cy="32331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 sz="68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942762" y="5201392"/>
            <a:ext cx="11917679" cy="17002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2720">
                <a:solidFill>
                  <a:srgbClr val="888888"/>
                </a:solidFill>
              </a:defRPr>
            </a:lvl1pPr>
            <a:lvl2pPr marL="518145" indent="-10145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2267">
                <a:solidFill>
                  <a:srgbClr val="888888"/>
                </a:solidFill>
              </a:defRPr>
            </a:lvl2pPr>
            <a:lvl3pPr marL="1036290" indent="-759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2040">
                <a:solidFill>
                  <a:srgbClr val="888888"/>
                </a:solidFill>
              </a:defRPr>
            </a:lvl3pPr>
            <a:lvl4pPr marL="1554434" indent="-5033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812">
                <a:solidFill>
                  <a:srgbClr val="888888"/>
                </a:solidFill>
              </a:defRPr>
            </a:lvl4pPr>
            <a:lvl5pPr marL="2072578" indent="-2478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812">
                <a:solidFill>
                  <a:srgbClr val="888888"/>
                </a:solidFill>
              </a:defRPr>
            </a:lvl5pPr>
            <a:lvl6pPr marL="2590724" indent="-12624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812">
                <a:solidFill>
                  <a:srgbClr val="888888"/>
                </a:solidFill>
              </a:defRPr>
            </a:lvl6pPr>
            <a:lvl7pPr marL="3108869" indent="-10068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812">
                <a:solidFill>
                  <a:srgbClr val="888888"/>
                </a:solidFill>
              </a:defRPr>
            </a:lvl7pPr>
            <a:lvl8pPr marL="3627013" indent="-7513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812">
                <a:solidFill>
                  <a:srgbClr val="888888"/>
                </a:solidFill>
              </a:defRPr>
            </a:lvl8pPr>
            <a:lvl9pPr marL="4145157" indent="-4957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812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94995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4577080" y="7203864"/>
            <a:ext cx="466343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975867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6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949959" y="413808"/>
            <a:ext cx="1191767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98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949959" y="2069041"/>
            <a:ext cx="5872479" cy="493151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9072" indent="-57586" algn="l" rtl="0">
              <a:lnSpc>
                <a:spcPct val="90000"/>
              </a:lnSpc>
              <a:spcBef>
                <a:spcPts val="1133"/>
              </a:spcBef>
              <a:buClr>
                <a:schemeClr val="dk1"/>
              </a:buClr>
              <a:buFont typeface="Arial"/>
              <a:buChar char="•"/>
              <a:defRPr sz="317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77217" indent="-9649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72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95362" indent="-12270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2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13507" indent="-13456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31651" indent="-132011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849796" indent="-14215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367941" indent="-139600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86086" indent="-137045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404230" indent="-134489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6995160" y="2069041"/>
            <a:ext cx="5872479" cy="493151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9072" indent="-57586" algn="l" rtl="0">
              <a:lnSpc>
                <a:spcPct val="90000"/>
              </a:lnSpc>
              <a:spcBef>
                <a:spcPts val="1133"/>
              </a:spcBef>
              <a:buClr>
                <a:schemeClr val="dk1"/>
              </a:buClr>
              <a:buFont typeface="Arial"/>
              <a:buChar char="•"/>
              <a:defRPr sz="317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77217" indent="-9649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72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95362" indent="-12270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2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13507" indent="-13456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31651" indent="-132011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849796" indent="-14215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367941" indent="-139600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86086" indent="-137045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404230" indent="-134489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dt" idx="10"/>
          </p:nvPr>
        </p:nvSpPr>
        <p:spPr>
          <a:xfrm>
            <a:off x="94995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ftr" idx="11"/>
          </p:nvPr>
        </p:nvSpPr>
        <p:spPr>
          <a:xfrm>
            <a:off x="4577080" y="7203864"/>
            <a:ext cx="466343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975867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6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951759" y="413808"/>
            <a:ext cx="1191767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98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951759" y="1905317"/>
            <a:ext cx="5845491" cy="93376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libri"/>
              <a:buNone/>
              <a:defRPr sz="2720" b="1"/>
            </a:lvl1pPr>
            <a:lvl2pPr marL="518145" indent="-10145" rtl="0">
              <a:spcBef>
                <a:spcPts val="0"/>
              </a:spcBef>
              <a:buFont typeface="Calibri"/>
              <a:buNone/>
              <a:defRPr sz="2267" b="1"/>
            </a:lvl2pPr>
            <a:lvl3pPr marL="1036290" indent="-7590" rtl="0">
              <a:spcBef>
                <a:spcPts val="0"/>
              </a:spcBef>
              <a:buFont typeface="Calibri"/>
              <a:buNone/>
              <a:defRPr sz="2040" b="1"/>
            </a:lvl3pPr>
            <a:lvl4pPr marL="1554434" indent="-5033" rtl="0">
              <a:spcBef>
                <a:spcPts val="0"/>
              </a:spcBef>
              <a:buFont typeface="Calibri"/>
              <a:buNone/>
              <a:defRPr sz="1812" b="1"/>
            </a:lvl4pPr>
            <a:lvl5pPr marL="2072578" indent="-2478" rtl="0">
              <a:spcBef>
                <a:spcPts val="0"/>
              </a:spcBef>
              <a:buFont typeface="Calibri"/>
              <a:buNone/>
              <a:defRPr sz="1812" b="1"/>
            </a:lvl5pPr>
            <a:lvl6pPr marL="2590724" indent="-12624" rtl="0">
              <a:spcBef>
                <a:spcPts val="0"/>
              </a:spcBef>
              <a:buFont typeface="Calibri"/>
              <a:buNone/>
              <a:defRPr sz="1812" b="1"/>
            </a:lvl6pPr>
            <a:lvl7pPr marL="3108869" indent="-10068" rtl="0">
              <a:spcBef>
                <a:spcPts val="0"/>
              </a:spcBef>
              <a:buFont typeface="Calibri"/>
              <a:buNone/>
              <a:defRPr sz="1812" b="1"/>
            </a:lvl7pPr>
            <a:lvl8pPr marL="3627013" indent="-7513" rtl="0">
              <a:spcBef>
                <a:spcPts val="0"/>
              </a:spcBef>
              <a:buFont typeface="Calibri"/>
              <a:buNone/>
              <a:defRPr sz="1812" b="1"/>
            </a:lvl8pPr>
            <a:lvl9pPr marL="4145157" indent="-4957" rtl="0">
              <a:spcBef>
                <a:spcPts val="0"/>
              </a:spcBef>
              <a:buFont typeface="Calibri"/>
              <a:buNone/>
              <a:defRPr sz="1812" b="1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2"/>
          </p:nvPr>
        </p:nvSpPr>
        <p:spPr>
          <a:xfrm>
            <a:off x="951759" y="2839084"/>
            <a:ext cx="5845491" cy="417586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9072" indent="-57586" algn="l" rtl="0">
              <a:lnSpc>
                <a:spcPct val="90000"/>
              </a:lnSpc>
              <a:spcBef>
                <a:spcPts val="1133"/>
              </a:spcBef>
              <a:buClr>
                <a:schemeClr val="dk1"/>
              </a:buClr>
              <a:buFont typeface="Arial"/>
              <a:buChar char="•"/>
              <a:defRPr sz="317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77217" indent="-9649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72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95362" indent="-12270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2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13507" indent="-13456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31651" indent="-132011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849796" indent="-14215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367941" indent="-139600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86086" indent="-137045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404230" indent="-134489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3"/>
          </p:nvPr>
        </p:nvSpPr>
        <p:spPr>
          <a:xfrm>
            <a:off x="6995160" y="1905317"/>
            <a:ext cx="5874279" cy="93376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libri"/>
              <a:buNone/>
              <a:defRPr sz="2720" b="1"/>
            </a:lvl1pPr>
            <a:lvl2pPr marL="518145" indent="-10145" rtl="0">
              <a:spcBef>
                <a:spcPts val="0"/>
              </a:spcBef>
              <a:buFont typeface="Calibri"/>
              <a:buNone/>
              <a:defRPr sz="2267" b="1"/>
            </a:lvl2pPr>
            <a:lvl3pPr marL="1036290" indent="-7590" rtl="0">
              <a:spcBef>
                <a:spcPts val="0"/>
              </a:spcBef>
              <a:buFont typeface="Calibri"/>
              <a:buNone/>
              <a:defRPr sz="2040" b="1"/>
            </a:lvl3pPr>
            <a:lvl4pPr marL="1554434" indent="-5033" rtl="0">
              <a:spcBef>
                <a:spcPts val="0"/>
              </a:spcBef>
              <a:buFont typeface="Calibri"/>
              <a:buNone/>
              <a:defRPr sz="1812" b="1"/>
            </a:lvl4pPr>
            <a:lvl5pPr marL="2072578" indent="-2478" rtl="0">
              <a:spcBef>
                <a:spcPts val="0"/>
              </a:spcBef>
              <a:buFont typeface="Calibri"/>
              <a:buNone/>
              <a:defRPr sz="1812" b="1"/>
            </a:lvl5pPr>
            <a:lvl6pPr marL="2590724" indent="-12624" rtl="0">
              <a:spcBef>
                <a:spcPts val="0"/>
              </a:spcBef>
              <a:buFont typeface="Calibri"/>
              <a:buNone/>
              <a:defRPr sz="1812" b="1"/>
            </a:lvl6pPr>
            <a:lvl7pPr marL="3108869" indent="-10068" rtl="0">
              <a:spcBef>
                <a:spcPts val="0"/>
              </a:spcBef>
              <a:buFont typeface="Calibri"/>
              <a:buNone/>
              <a:defRPr sz="1812" b="1"/>
            </a:lvl7pPr>
            <a:lvl8pPr marL="3627013" indent="-7513" rtl="0">
              <a:spcBef>
                <a:spcPts val="0"/>
              </a:spcBef>
              <a:buFont typeface="Calibri"/>
              <a:buNone/>
              <a:defRPr sz="1812" b="1"/>
            </a:lvl8pPr>
            <a:lvl9pPr marL="4145157" indent="-4957" rtl="0">
              <a:spcBef>
                <a:spcPts val="0"/>
              </a:spcBef>
              <a:buFont typeface="Calibri"/>
              <a:buNone/>
              <a:defRPr sz="1812" b="1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4"/>
          </p:nvPr>
        </p:nvSpPr>
        <p:spPr>
          <a:xfrm>
            <a:off x="6995160" y="2839084"/>
            <a:ext cx="5874279" cy="417586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9072" indent="-57586" algn="l" rtl="0">
              <a:lnSpc>
                <a:spcPct val="90000"/>
              </a:lnSpc>
              <a:spcBef>
                <a:spcPts val="1133"/>
              </a:spcBef>
              <a:buClr>
                <a:schemeClr val="dk1"/>
              </a:buClr>
              <a:buFont typeface="Arial"/>
              <a:buChar char="•"/>
              <a:defRPr sz="317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77217" indent="-9649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72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95362" indent="-12270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2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13507" indent="-13456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31651" indent="-132011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849796" indent="-14215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367941" indent="-139600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86086" indent="-137045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404230" indent="-134489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dt" idx="10"/>
          </p:nvPr>
        </p:nvSpPr>
        <p:spPr>
          <a:xfrm>
            <a:off x="94995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ftr" idx="11"/>
          </p:nvPr>
        </p:nvSpPr>
        <p:spPr>
          <a:xfrm>
            <a:off x="4577080" y="7203864"/>
            <a:ext cx="466343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975867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6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949959" y="413808"/>
            <a:ext cx="1191767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98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dt" idx="10"/>
          </p:nvPr>
        </p:nvSpPr>
        <p:spPr>
          <a:xfrm>
            <a:off x="94995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ftr" idx="11"/>
          </p:nvPr>
        </p:nvSpPr>
        <p:spPr>
          <a:xfrm>
            <a:off x="4577080" y="7203864"/>
            <a:ext cx="466343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975867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6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951759" y="518160"/>
            <a:ext cx="4456534" cy="18135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 sz="3627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5874280" y="1119082"/>
            <a:ext cx="6995160" cy="552344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3627"/>
            </a:lvl1pPr>
            <a:lvl2pPr rtl="0">
              <a:spcBef>
                <a:spcPts val="0"/>
              </a:spcBef>
              <a:defRPr sz="3173"/>
            </a:lvl2pPr>
            <a:lvl3pPr rtl="0">
              <a:spcBef>
                <a:spcPts val="0"/>
              </a:spcBef>
              <a:defRPr sz="2720"/>
            </a:lvl3pPr>
            <a:lvl4pPr rtl="0">
              <a:spcBef>
                <a:spcPts val="0"/>
              </a:spcBef>
              <a:defRPr sz="2267"/>
            </a:lvl4pPr>
            <a:lvl5pPr rtl="0">
              <a:spcBef>
                <a:spcPts val="0"/>
              </a:spcBef>
              <a:defRPr sz="2267"/>
            </a:lvl5pPr>
            <a:lvl6pPr rtl="0">
              <a:spcBef>
                <a:spcPts val="0"/>
              </a:spcBef>
              <a:defRPr sz="2267"/>
            </a:lvl6pPr>
            <a:lvl7pPr rtl="0">
              <a:spcBef>
                <a:spcPts val="0"/>
              </a:spcBef>
              <a:defRPr sz="2267"/>
            </a:lvl7pPr>
            <a:lvl8pPr rtl="0">
              <a:spcBef>
                <a:spcPts val="0"/>
              </a:spcBef>
              <a:defRPr sz="2267"/>
            </a:lvl8pPr>
            <a:lvl9pPr rtl="0">
              <a:spcBef>
                <a:spcPts val="0"/>
              </a:spcBef>
              <a:defRPr sz="2267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2"/>
          </p:nvPr>
        </p:nvSpPr>
        <p:spPr>
          <a:xfrm>
            <a:off x="951759" y="2331719"/>
            <a:ext cx="4456534" cy="43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libri"/>
              <a:buNone/>
              <a:defRPr sz="1812"/>
            </a:lvl1pPr>
            <a:lvl2pPr marL="518145" indent="-10145" rtl="0">
              <a:spcBef>
                <a:spcPts val="0"/>
              </a:spcBef>
              <a:buFont typeface="Calibri"/>
              <a:buNone/>
              <a:defRPr sz="1587"/>
            </a:lvl2pPr>
            <a:lvl3pPr marL="1036290" indent="-7590" rtl="0">
              <a:spcBef>
                <a:spcPts val="0"/>
              </a:spcBef>
              <a:buFont typeface="Calibri"/>
              <a:buNone/>
              <a:defRPr sz="1360"/>
            </a:lvl3pPr>
            <a:lvl4pPr marL="1554434" indent="-5033" rtl="0">
              <a:spcBef>
                <a:spcPts val="0"/>
              </a:spcBef>
              <a:buFont typeface="Calibri"/>
              <a:buNone/>
              <a:defRPr sz="1133"/>
            </a:lvl4pPr>
            <a:lvl5pPr marL="2072578" indent="-2478" rtl="0">
              <a:spcBef>
                <a:spcPts val="0"/>
              </a:spcBef>
              <a:buFont typeface="Calibri"/>
              <a:buNone/>
              <a:defRPr sz="1133"/>
            </a:lvl5pPr>
            <a:lvl6pPr marL="2590724" indent="-12624" rtl="0">
              <a:spcBef>
                <a:spcPts val="0"/>
              </a:spcBef>
              <a:buFont typeface="Calibri"/>
              <a:buNone/>
              <a:defRPr sz="1133"/>
            </a:lvl6pPr>
            <a:lvl7pPr marL="3108869" indent="-10068" rtl="0">
              <a:spcBef>
                <a:spcPts val="0"/>
              </a:spcBef>
              <a:buFont typeface="Calibri"/>
              <a:buNone/>
              <a:defRPr sz="1133"/>
            </a:lvl7pPr>
            <a:lvl8pPr marL="3627013" indent="-7513" rtl="0">
              <a:spcBef>
                <a:spcPts val="0"/>
              </a:spcBef>
              <a:buFont typeface="Calibri"/>
              <a:buNone/>
              <a:defRPr sz="1133"/>
            </a:lvl8pPr>
            <a:lvl9pPr marL="4145157" indent="-4957" rtl="0">
              <a:spcBef>
                <a:spcPts val="0"/>
              </a:spcBef>
              <a:buFont typeface="Calibri"/>
              <a:buNone/>
              <a:defRPr sz="1133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dt" idx="10"/>
          </p:nvPr>
        </p:nvSpPr>
        <p:spPr>
          <a:xfrm>
            <a:off x="94995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ftr" idx="11"/>
          </p:nvPr>
        </p:nvSpPr>
        <p:spPr>
          <a:xfrm>
            <a:off x="4577080" y="7203864"/>
            <a:ext cx="466343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975867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6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951759" y="518160"/>
            <a:ext cx="4456534" cy="18135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 sz="3627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pic" idx="2"/>
          </p:nvPr>
        </p:nvSpPr>
        <p:spPr>
          <a:xfrm>
            <a:off x="5874280" y="1119082"/>
            <a:ext cx="6995160" cy="552344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3627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8145" marR="0" indent="-10145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3173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36290" marR="0" indent="-759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72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554434" marR="0" indent="-5033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267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72578" marR="0" indent="-2478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267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90724" marR="0" indent="-12624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267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108869" marR="0" indent="-10068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267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27013" marR="0" indent="-7513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267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45157" marR="0" indent="-4957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267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951759" y="2331719"/>
            <a:ext cx="4456534" cy="43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libri"/>
              <a:buNone/>
              <a:defRPr sz="1812"/>
            </a:lvl1pPr>
            <a:lvl2pPr marL="518145" indent="-10145" rtl="0">
              <a:spcBef>
                <a:spcPts val="0"/>
              </a:spcBef>
              <a:buFont typeface="Calibri"/>
              <a:buNone/>
              <a:defRPr sz="1587"/>
            </a:lvl2pPr>
            <a:lvl3pPr marL="1036290" indent="-7590" rtl="0">
              <a:spcBef>
                <a:spcPts val="0"/>
              </a:spcBef>
              <a:buFont typeface="Calibri"/>
              <a:buNone/>
              <a:defRPr sz="1360"/>
            </a:lvl3pPr>
            <a:lvl4pPr marL="1554434" indent="-5033" rtl="0">
              <a:spcBef>
                <a:spcPts val="0"/>
              </a:spcBef>
              <a:buFont typeface="Calibri"/>
              <a:buNone/>
              <a:defRPr sz="1133"/>
            </a:lvl4pPr>
            <a:lvl5pPr marL="2072578" indent="-2478" rtl="0">
              <a:spcBef>
                <a:spcPts val="0"/>
              </a:spcBef>
              <a:buFont typeface="Calibri"/>
              <a:buNone/>
              <a:defRPr sz="1133"/>
            </a:lvl5pPr>
            <a:lvl6pPr marL="2590724" indent="-12624" rtl="0">
              <a:spcBef>
                <a:spcPts val="0"/>
              </a:spcBef>
              <a:buFont typeface="Calibri"/>
              <a:buNone/>
              <a:defRPr sz="1133"/>
            </a:lvl6pPr>
            <a:lvl7pPr marL="3108869" indent="-10068" rtl="0">
              <a:spcBef>
                <a:spcPts val="0"/>
              </a:spcBef>
              <a:buFont typeface="Calibri"/>
              <a:buNone/>
              <a:defRPr sz="1133"/>
            </a:lvl7pPr>
            <a:lvl8pPr marL="3627013" indent="-7513" rtl="0">
              <a:spcBef>
                <a:spcPts val="0"/>
              </a:spcBef>
              <a:buFont typeface="Calibri"/>
              <a:buNone/>
              <a:defRPr sz="1133"/>
            </a:lvl8pPr>
            <a:lvl9pPr marL="4145157" indent="-4957" rtl="0">
              <a:spcBef>
                <a:spcPts val="0"/>
              </a:spcBef>
              <a:buFont typeface="Calibri"/>
              <a:buNone/>
              <a:defRPr sz="1133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>
            <a:off x="94995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>
            <a:off x="4577080" y="7203864"/>
            <a:ext cx="466343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975867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6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49959" y="413808"/>
            <a:ext cx="1191767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98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 rot="5400000">
            <a:off x="4443041" y="-1424039"/>
            <a:ext cx="4931515" cy="119176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9072" indent="-57586" algn="l" rtl="0">
              <a:lnSpc>
                <a:spcPct val="90000"/>
              </a:lnSpc>
              <a:spcBef>
                <a:spcPts val="1133"/>
              </a:spcBef>
              <a:buClr>
                <a:schemeClr val="dk1"/>
              </a:buClr>
              <a:buFont typeface="Arial"/>
              <a:buChar char="•"/>
              <a:defRPr sz="317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77217" indent="-9649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72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95362" indent="-12270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2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13507" indent="-13456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31651" indent="-132011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849796" indent="-14215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367941" indent="-139600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86086" indent="-137045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404230" indent="-134489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dt" idx="10"/>
          </p:nvPr>
        </p:nvSpPr>
        <p:spPr>
          <a:xfrm>
            <a:off x="94995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ftr" idx="11"/>
          </p:nvPr>
        </p:nvSpPr>
        <p:spPr>
          <a:xfrm>
            <a:off x="4577080" y="7203864"/>
            <a:ext cx="466343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975867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6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title"/>
          </p:nvPr>
        </p:nvSpPr>
        <p:spPr>
          <a:xfrm>
            <a:off x="949959" y="413808"/>
            <a:ext cx="1191767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987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body" idx="1"/>
          </p:nvPr>
        </p:nvSpPr>
        <p:spPr>
          <a:xfrm>
            <a:off x="949959" y="2069041"/>
            <a:ext cx="11917679" cy="493151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9072" marR="0" indent="-57586" algn="l" rtl="0">
              <a:lnSpc>
                <a:spcPct val="90000"/>
              </a:lnSpc>
              <a:spcBef>
                <a:spcPts val="1133"/>
              </a:spcBef>
              <a:buClr>
                <a:schemeClr val="dk1"/>
              </a:buClr>
              <a:buFont typeface="Arial"/>
              <a:buChar char="•"/>
              <a:defRPr sz="3173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77217" marR="0" indent="-9649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72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95362" marR="0" indent="-12270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267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13507" marR="0" indent="-13456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31651" marR="0" indent="-132011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849796" marR="0" indent="-14215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367941" marR="0" indent="-139600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86086" marR="0" indent="-137045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404230" marR="0" indent="-134489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dt" idx="10"/>
          </p:nvPr>
        </p:nvSpPr>
        <p:spPr>
          <a:xfrm>
            <a:off x="94995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ftr" idx="11"/>
          </p:nvPr>
        </p:nvSpPr>
        <p:spPr>
          <a:xfrm>
            <a:off x="4577080" y="7203864"/>
            <a:ext cx="466343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975867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6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817600" cy="7829974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949959" y="413808"/>
            <a:ext cx="11917679" cy="150230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Lato"/>
              <a:buNone/>
            </a:pPr>
            <a:r>
              <a:rPr lang="en-US" sz="4987" b="0" i="0" u="none" strike="noStrike" cap="none" baseline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Purpose</a:t>
            </a:r>
          </a:p>
        </p:txBody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949959" y="1916112"/>
            <a:ext cx="11917799" cy="4931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-259072">
              <a:spcBef>
                <a:spcPts val="1200"/>
              </a:spcBef>
              <a:buSzPct val="99156"/>
            </a:pPr>
            <a:r>
              <a:rPr lang="en-US" dirty="0">
                <a:latin typeface="Lato"/>
                <a:ea typeface="Lato"/>
                <a:cs typeface="Lato"/>
                <a:sym typeface="Lato"/>
              </a:rPr>
              <a:t>Provide ability to reach out to peers and medical professionals</a:t>
            </a:r>
          </a:p>
          <a:p>
            <a:pPr lvl="1" indent="-259072">
              <a:spcBef>
                <a:spcPts val="1200"/>
              </a:spcBef>
              <a:buSzPct val="99156"/>
            </a:pPr>
            <a:r>
              <a:rPr lang="en-US" dirty="0">
                <a:latin typeface="Lato"/>
                <a:ea typeface="Lato"/>
                <a:cs typeface="Lato"/>
                <a:sym typeface="Lato"/>
              </a:rPr>
              <a:t>Open forum</a:t>
            </a:r>
          </a:p>
          <a:p>
            <a:pPr lvl="1" indent="-259072">
              <a:spcBef>
                <a:spcPts val="1200"/>
              </a:spcBef>
              <a:buSzPct val="99156"/>
            </a:pPr>
            <a:r>
              <a:rPr lang="en-US" dirty="0">
                <a:latin typeface="Lato"/>
                <a:ea typeface="Lato"/>
                <a:cs typeface="Lato"/>
                <a:sym typeface="Lato"/>
              </a:rPr>
              <a:t>Geolocation </a:t>
            </a:r>
            <a:r>
              <a:rPr lang="en-US" dirty="0" smtClean="0">
                <a:latin typeface="Lato"/>
                <a:ea typeface="Lato"/>
                <a:cs typeface="Lato"/>
                <a:sym typeface="Lato"/>
              </a:rPr>
              <a:t>service</a:t>
            </a:r>
            <a:endParaRPr lang="en-US" dirty="0" smtClean="0">
              <a:latin typeface="Lato"/>
              <a:ea typeface="Lato"/>
              <a:cs typeface="Lato"/>
              <a:sym typeface="Lato"/>
            </a:endParaRPr>
          </a:p>
          <a:p>
            <a:pPr marL="259072" marR="0" lvl="0" indent="-259072" algn="l" rtl="0">
              <a:lnSpc>
                <a:spcPct val="90000"/>
              </a:lnSpc>
              <a:spcBef>
                <a:spcPts val="1200"/>
              </a:spcBef>
              <a:buClr>
                <a:schemeClr val="dk1"/>
              </a:buClr>
              <a:buSzPct val="99156"/>
              <a:buFont typeface="Arial"/>
              <a:buChar char="•"/>
            </a:pPr>
            <a:r>
              <a:rPr lang="en-US" dirty="0" smtClean="0">
                <a:latin typeface="Lato"/>
                <a:ea typeface="Lato"/>
                <a:cs typeface="Lato"/>
                <a:sym typeface="Lato"/>
              </a:rPr>
              <a:t>Encourage </a:t>
            </a:r>
            <a:r>
              <a:rPr lang="en-US" dirty="0">
                <a:latin typeface="Lato"/>
                <a:ea typeface="Lato"/>
                <a:cs typeface="Lato"/>
                <a:sym typeface="Lato"/>
              </a:rPr>
              <a:t>development of </a:t>
            </a:r>
            <a:r>
              <a:rPr lang="en-US" sz="3173" b="0" i="0" u="none" strike="noStrike" cap="none" baseline="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healthy habits </a:t>
            </a:r>
            <a:endParaRPr lang="en-US" sz="3173" b="0" i="0" u="none" strike="noStrike" cap="none" baseline="0" dirty="0" smtClean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lvl="1" indent="-259072">
              <a:spcBef>
                <a:spcPts val="1200"/>
              </a:spcBef>
              <a:buSzPct val="99156"/>
            </a:pPr>
            <a:r>
              <a:rPr lang="en-US" dirty="0" smtClean="0">
                <a:latin typeface="Lato"/>
                <a:ea typeface="Lato"/>
                <a:cs typeface="Lato"/>
                <a:sym typeface="Lato"/>
              </a:rPr>
              <a:t>SMS notifications</a:t>
            </a:r>
          </a:p>
          <a:p>
            <a:pPr lvl="1" indent="-259072">
              <a:spcBef>
                <a:spcPts val="1200"/>
              </a:spcBef>
              <a:buSzPct val="99156"/>
            </a:pPr>
            <a:r>
              <a:rPr lang="en-US" dirty="0" smtClean="0">
                <a:latin typeface="Lato"/>
                <a:ea typeface="Lato"/>
                <a:cs typeface="Lato"/>
                <a:sym typeface="Lato"/>
              </a:rPr>
              <a:t>Achievement badges </a:t>
            </a:r>
            <a:endParaRPr lang="en-US" dirty="0">
              <a:latin typeface="Lato"/>
              <a:ea typeface="Lato"/>
              <a:cs typeface="Lato"/>
              <a:sym typeface="Lato"/>
            </a:endParaRPr>
          </a:p>
          <a:p>
            <a:pPr lvl="0" indent="-259072">
              <a:spcBef>
                <a:spcPts val="1200"/>
              </a:spcBef>
              <a:buSzPct val="99156"/>
            </a:pPr>
            <a:r>
              <a:rPr lang="en-US" dirty="0">
                <a:latin typeface="Lato"/>
                <a:ea typeface="Lato"/>
                <a:cs typeface="Lato"/>
                <a:sym typeface="Lato"/>
              </a:rPr>
              <a:t>Foster growth of a community while allowing optional privacy</a:t>
            </a:r>
          </a:p>
          <a:p>
            <a:pPr lvl="1" indent="-259072">
              <a:spcBef>
                <a:spcPts val="1200"/>
              </a:spcBef>
              <a:buSzPct val="99156"/>
            </a:pPr>
            <a:r>
              <a:rPr lang="en-US" dirty="0">
                <a:latin typeface="Lato"/>
                <a:ea typeface="Lato"/>
                <a:cs typeface="Lato"/>
                <a:sym typeface="Lato"/>
              </a:rPr>
              <a:t>Location based profile matching</a:t>
            </a:r>
          </a:p>
          <a:p>
            <a:pPr marL="518145" lvl="1" indent="0">
              <a:spcBef>
                <a:spcPts val="1133"/>
              </a:spcBef>
              <a:buSzPct val="99156"/>
              <a:buNone/>
            </a:pPr>
            <a:endParaRPr lang="en-US" sz="2720" baseline="0" dirty="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1" name="Shape 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51521" y="7000445"/>
            <a:ext cx="1666079" cy="77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671" y="6485884"/>
            <a:ext cx="5168254" cy="87619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949959" y="413808"/>
            <a:ext cx="11917799" cy="1502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Current Development</a:t>
            </a:r>
            <a:endParaRPr lang="en-US" dirty="0"/>
          </a:p>
        </p:txBody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949959" y="2069041"/>
            <a:ext cx="11917799" cy="4931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dirty="0" smtClean="0"/>
              <a:t> Open Foru</a:t>
            </a:r>
            <a:r>
              <a:rPr lang="en-US" dirty="0" smtClean="0"/>
              <a:t>m</a:t>
            </a:r>
          </a:p>
          <a:p>
            <a:pPr>
              <a:spcBef>
                <a:spcPts val="0"/>
              </a:spcBef>
            </a:pPr>
            <a:r>
              <a:rPr lang="en-US" dirty="0"/>
              <a:t> </a:t>
            </a:r>
            <a:r>
              <a:rPr lang="en-US" dirty="0" smtClean="0"/>
              <a:t>Geolocation services</a:t>
            </a:r>
          </a:p>
          <a:p>
            <a:pPr>
              <a:spcBef>
                <a:spcPts val="0"/>
              </a:spcBef>
            </a:pPr>
            <a:r>
              <a:rPr lang="en-US" dirty="0"/>
              <a:t> </a:t>
            </a:r>
            <a:r>
              <a:rPr lang="en-US" dirty="0" smtClean="0"/>
              <a:t>Educational materials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 </a:t>
            </a:r>
            <a:r>
              <a:rPr lang="en-US" dirty="0" smtClean="0"/>
              <a:t>Demo Time!</a:t>
            </a:r>
            <a:endParaRPr lang="en-US" dirty="0" smtClean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Path Forward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9959" y="1604584"/>
            <a:ext cx="4652555" cy="4931515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dirty="0" smtClean="0"/>
              <a:t>Mobile-based Web App</a:t>
            </a:r>
          </a:p>
          <a:p>
            <a:r>
              <a:rPr lang="en-US" dirty="0" smtClean="0"/>
              <a:t> Profile Creation/Customization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879" y="3234628"/>
            <a:ext cx="2204357" cy="391885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2609" y="780100"/>
            <a:ext cx="3585029" cy="637338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756" y="780100"/>
            <a:ext cx="3585029" cy="6373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133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Global outreach </a:t>
            </a:r>
          </a:p>
          <a:p>
            <a:r>
              <a:rPr lang="en-US" dirty="0"/>
              <a:t> </a:t>
            </a:r>
            <a:r>
              <a:rPr lang="en-US" dirty="0" smtClean="0"/>
              <a:t>Potential for growth beyond HIV stigmas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726"/>
          <a:stretch/>
        </p:blipFill>
        <p:spPr>
          <a:xfrm>
            <a:off x="1327329" y="4105189"/>
            <a:ext cx="3476898" cy="8761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04225" y="3657940"/>
            <a:ext cx="37011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___</a:t>
            </a:r>
            <a:endParaRPr lang="en-US" sz="8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44476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195</Words>
  <Application>Microsoft Office PowerPoint</Application>
  <PresentationFormat>Custom</PresentationFormat>
  <Paragraphs>29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Lato</vt:lpstr>
      <vt:lpstr>Calibri</vt:lpstr>
      <vt:lpstr>Arial</vt:lpstr>
      <vt:lpstr>Times New Roman</vt:lpstr>
      <vt:lpstr>Office Theme</vt:lpstr>
      <vt:lpstr>PowerPoint Presentation</vt:lpstr>
      <vt:lpstr>Purpose</vt:lpstr>
      <vt:lpstr>Current Development</vt:lpstr>
      <vt:lpstr>Path Forward</vt:lpstr>
      <vt:lpstr>Impact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Venkatesh Chinnakonda</dc:creator>
  <cp:lastModifiedBy>Venkatesh Chinnakonda</cp:lastModifiedBy>
  <cp:revision>7</cp:revision>
  <dcterms:modified xsi:type="dcterms:W3CDTF">2015-10-17T14:48:56Z</dcterms:modified>
</cp:coreProperties>
</file>